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92" y="7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4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2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07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40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5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82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35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579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23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58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81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4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13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1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7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56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24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DE5E5-A319-4E16-9E38-C7650BB0166B}" type="datetimeFigureOut">
              <a:rPr lang="fr-FR" smtClean="0"/>
              <a:pPr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3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23812" y="178184"/>
            <a:ext cx="9144000" cy="43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Instituts de Recherche en Santé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fr-FR" altLang="fr-FR" sz="1368" b="0" i="1" u="none" strike="noStrike" kern="1200" cap="none" spc="0" normalizeH="0" baseline="0" noProof="0" dirty="0" err="1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Janv</a:t>
            </a:r>
            <a:r>
              <a:rPr lang="fr-FR" altLang="fr-FR" sz="1368" i="1" dirty="0">
                <a:solidFill>
                  <a:srgbClr val="365F91"/>
                </a:solidFill>
                <a:latin typeface="Calibri" panose="020F0502020204030204" pitchFamily="34" charset="0"/>
              </a:rPr>
              <a:t>.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2023)</a:t>
            </a:r>
          </a:p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IRS-UN et IRS 2 Nantes </a:t>
            </a:r>
            <a:r>
              <a:rPr kumimoji="0" lang="fr-FR" altLang="fr-FR" sz="1368" b="1" i="0" u="none" strike="noStrike" kern="1200" cap="none" spc="0" normalizeH="0" baseline="0" noProof="0" dirty="0" err="1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Biotech</a:t>
            </a: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2" y="7249684"/>
            <a:ext cx="958335" cy="16354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50252" y="7364602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821195" y="7368343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 flipH="1">
            <a:off x="5199155" y="1368788"/>
            <a:ext cx="4604" cy="2350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9548" y="797288"/>
            <a:ext cx="2968422" cy="571500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Pascale JOLLIET</a:t>
            </a:r>
          </a:p>
        </p:txBody>
      </p:sp>
      <p:cxnSp>
        <p:nvCxnSpPr>
          <p:cNvPr id="11" name="AutoShape 681"/>
          <p:cNvCxnSpPr>
            <a:cxnSpLocks noChangeShapeType="1"/>
            <a:stCxn id="10" idx="3"/>
            <a:endCxn id="15" idx="1"/>
          </p:cNvCxnSpPr>
          <p:nvPr/>
        </p:nvCxnSpPr>
        <p:spPr bwMode="auto">
          <a:xfrm>
            <a:off x="6687970" y="1083038"/>
            <a:ext cx="1127306" cy="23997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19548" y="1603837"/>
            <a:ext cx="2959214" cy="568325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UFR Médecine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253" y="4652010"/>
            <a:ext cx="4535117" cy="24649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rganigramme : Alternative 14"/>
          <p:cNvSpPr>
            <a:spLocks noChangeArrowheads="1"/>
          </p:cNvSpPr>
          <p:nvPr/>
        </p:nvSpPr>
        <p:spPr bwMode="auto">
          <a:xfrm>
            <a:off x="7815276" y="996654"/>
            <a:ext cx="2127698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Conseiller de Prévention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du CHSCT Centre Ville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Nicolas CORDEL</a:t>
            </a:r>
          </a:p>
        </p:txBody>
      </p:sp>
      <p:cxnSp>
        <p:nvCxnSpPr>
          <p:cNvPr id="16" name="AutoShape 552"/>
          <p:cNvCxnSpPr>
            <a:cxnSpLocks noChangeShapeType="1"/>
            <a:stCxn id="13" idx="2"/>
            <a:endCxn id="56" idx="0"/>
          </p:cNvCxnSpPr>
          <p:nvPr/>
        </p:nvCxnSpPr>
        <p:spPr bwMode="auto">
          <a:xfrm>
            <a:off x="5199155" y="2172162"/>
            <a:ext cx="4605" cy="2139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681"/>
          <p:cNvCxnSpPr>
            <a:cxnSpLocks noChangeShapeType="1"/>
            <a:stCxn id="13" idx="3"/>
            <a:endCxn id="15" idx="1"/>
          </p:cNvCxnSpPr>
          <p:nvPr/>
        </p:nvCxnSpPr>
        <p:spPr bwMode="auto">
          <a:xfrm flipV="1">
            <a:off x="6678762" y="1323010"/>
            <a:ext cx="1136514" cy="56499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3719548" y="2386116"/>
            <a:ext cx="2968423" cy="642845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Administrative et Financière des IRS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Fabienne POTIRON</a:t>
            </a: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598844" y="1608133"/>
            <a:ext cx="2407246" cy="568325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Direction du Plan, de l’Immobilier et de la Logistique (DPIL)</a:t>
            </a:r>
          </a:p>
        </p:txBody>
      </p:sp>
      <p:sp>
        <p:nvSpPr>
          <p:cNvPr id="65" name="Organigramme : Alternative 64"/>
          <p:cNvSpPr>
            <a:spLocks noChangeArrowheads="1"/>
          </p:cNvSpPr>
          <p:nvPr/>
        </p:nvSpPr>
        <p:spPr bwMode="auto">
          <a:xfrm>
            <a:off x="7815276" y="2279975"/>
            <a:ext cx="2127698" cy="653287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Service Numérique du Pôle Santé (SNPS)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Anthony DELAUNAY</a:t>
            </a:r>
          </a:p>
        </p:txBody>
      </p:sp>
      <p:sp>
        <p:nvSpPr>
          <p:cNvPr id="66" name="Organigramme : Alternative 65"/>
          <p:cNvSpPr>
            <a:spLocks noChangeArrowheads="1"/>
          </p:cNvSpPr>
          <p:nvPr/>
        </p:nvSpPr>
        <p:spPr bwMode="auto">
          <a:xfrm>
            <a:off x="598844" y="2387679"/>
            <a:ext cx="2407246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Ingénieur Maintenance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Référent IRS</a:t>
            </a:r>
          </a:p>
          <a:p>
            <a:pPr lvl="0" algn="ctr">
              <a:defRPr/>
            </a:pPr>
            <a:r>
              <a:rPr lang="fr-FR" sz="1100" dirty="0">
                <a:solidFill>
                  <a:prstClr val="white"/>
                </a:solidFill>
                <a:latin typeface="Calibri"/>
              </a:rPr>
              <a:t>Guy-Noël DOUSSIN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93161" y="4652011"/>
            <a:ext cx="4621368" cy="24992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8823" y="4638308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IRS-UN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657412" y="5711281"/>
            <a:ext cx="1788815" cy="6189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Sophie BRUGEILLE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Laurence TALAA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(50% sur l’IRS UN)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2" name="Freeform 51"/>
          <p:cNvSpPr>
            <a:spLocks/>
          </p:cNvSpPr>
          <p:nvPr/>
        </p:nvSpPr>
        <p:spPr bwMode="auto">
          <a:xfrm>
            <a:off x="665134" y="5238952"/>
            <a:ext cx="178109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855680" y="5745921"/>
            <a:ext cx="1915932" cy="5748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lvl="0" algn="ctr">
              <a:tabLst>
                <a:tab pos="1433513" algn="l"/>
                <a:tab pos="2865438" algn="l"/>
              </a:tabLst>
              <a:defRPr/>
            </a:pPr>
            <a:r>
              <a:rPr lang="fr-FR" sz="1000" dirty="0">
                <a:solidFill>
                  <a:prstClr val="black"/>
                </a:solidFill>
                <a:ea typeface="Times New Roman" panose="02020603050405020304" pitchFamily="18" charset="0"/>
              </a:rPr>
              <a:t>Laurence TALAA</a:t>
            </a:r>
          </a:p>
          <a:p>
            <a:pPr lvl="0" algn="ctr"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7" name="Freeform 51"/>
          <p:cNvSpPr>
            <a:spLocks/>
          </p:cNvSpPr>
          <p:nvPr/>
        </p:nvSpPr>
        <p:spPr bwMode="auto">
          <a:xfrm>
            <a:off x="2851972" y="5262162"/>
            <a:ext cx="1920053" cy="496667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15772" y="5753775"/>
            <a:ext cx="1712515" cy="567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Annick HARDY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1" name="Freeform 51"/>
          <p:cNvSpPr>
            <a:spLocks/>
          </p:cNvSpPr>
          <p:nvPr/>
        </p:nvSpPr>
        <p:spPr bwMode="auto">
          <a:xfrm>
            <a:off x="5700634" y="5270016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959455" y="5753775"/>
            <a:ext cx="1714047" cy="12836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Frédéric CONDAMINE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(Activités spécifiques gaz spéciaux chimiques et transports spécifiques des IRS)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3" name="Freeform 51"/>
          <p:cNvSpPr>
            <a:spLocks/>
          </p:cNvSpPr>
          <p:nvPr/>
        </p:nvSpPr>
        <p:spPr bwMode="auto">
          <a:xfrm>
            <a:off x="7945849" y="5262029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cxnSp>
        <p:nvCxnSpPr>
          <p:cNvPr id="87" name="AutoShape 552"/>
          <p:cNvCxnSpPr>
            <a:cxnSpLocks noChangeShapeType="1"/>
            <a:stCxn id="57" idx="2"/>
            <a:endCxn id="66" idx="0"/>
          </p:cNvCxnSpPr>
          <p:nvPr/>
        </p:nvCxnSpPr>
        <p:spPr bwMode="auto">
          <a:xfrm>
            <a:off x="1802467" y="2176458"/>
            <a:ext cx="0" cy="2112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8" name="AutoShape 552"/>
          <p:cNvCxnSpPr>
            <a:cxnSpLocks noChangeShapeType="1"/>
            <a:stCxn id="13" idx="3"/>
            <a:endCxn id="65" idx="0"/>
          </p:cNvCxnSpPr>
          <p:nvPr/>
        </p:nvCxnSpPr>
        <p:spPr bwMode="auto">
          <a:xfrm>
            <a:off x="6678762" y="1888000"/>
            <a:ext cx="2200363" cy="391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5" name="Connecteur en angle 94"/>
          <p:cNvCxnSpPr/>
          <p:nvPr/>
        </p:nvCxnSpPr>
        <p:spPr>
          <a:xfrm rot="5400000">
            <a:off x="3747971" y="3193464"/>
            <a:ext cx="445894" cy="244282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13" idx="1"/>
            <a:endCxn id="57" idx="3"/>
          </p:cNvCxnSpPr>
          <p:nvPr/>
        </p:nvCxnSpPr>
        <p:spPr>
          <a:xfrm flipH="1">
            <a:off x="3006090" y="1888000"/>
            <a:ext cx="713458" cy="42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>
            <a:stCxn id="56" idx="1"/>
            <a:endCxn id="66" idx="3"/>
          </p:cNvCxnSpPr>
          <p:nvPr/>
        </p:nvCxnSpPr>
        <p:spPr>
          <a:xfrm flipH="1">
            <a:off x="3006090" y="2707539"/>
            <a:ext cx="713458" cy="64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2094755" y="7249684"/>
            <a:ext cx="958335" cy="15994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60" name="AutoShape 552"/>
          <p:cNvCxnSpPr>
            <a:cxnSpLocks noChangeShapeType="1"/>
            <a:stCxn id="56" idx="2"/>
            <a:endCxn id="61" idx="0"/>
          </p:cNvCxnSpPr>
          <p:nvPr/>
        </p:nvCxnSpPr>
        <p:spPr bwMode="auto">
          <a:xfrm flipH="1">
            <a:off x="5199155" y="3028961"/>
            <a:ext cx="4605" cy="4010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1" name="AutoShape 6"/>
          <p:cNvSpPr>
            <a:spLocks noChangeArrowheads="1"/>
          </p:cNvSpPr>
          <p:nvPr/>
        </p:nvSpPr>
        <p:spPr bwMode="auto">
          <a:xfrm>
            <a:off x="2856005" y="3430056"/>
            <a:ext cx="4686300" cy="75332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Administration et finances : </a:t>
            </a:r>
            <a:r>
              <a:rPr kumimoji="0" lang="fr-FR" altLang="fr-FR" sz="11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Anne-Marie VINCENT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technique : 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Stéphane JANINI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483263" y="4653549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 2 Nantes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Biotech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2E75B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2" name="Connecteur en angle 121"/>
          <p:cNvCxnSpPr/>
          <p:nvPr/>
        </p:nvCxnSpPr>
        <p:spPr>
          <a:xfrm rot="16200000" flipH="1">
            <a:off x="6275141" y="3100581"/>
            <a:ext cx="445894" cy="2611515"/>
          </a:xfrm>
          <a:prstGeom prst="bentConnector3">
            <a:avLst>
              <a:gd name="adj1" fmla="val 521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405008" y="303258"/>
            <a:ext cx="1439545" cy="49403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C208B59-6B62-41BA-ABA9-9C24A4E6C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973" y="6480988"/>
            <a:ext cx="1919640" cy="49159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Fabrice GILLET (INSERM) </a:t>
            </a:r>
            <a:r>
              <a:rPr lang="fr-FR" sz="1000" i="1" dirty="0">
                <a:solidFill>
                  <a:prstClr val="black"/>
                </a:solidFill>
                <a:ea typeface="Times New Roman" panose="02020603050405020304" pitchFamily="18" charset="0"/>
              </a:rPr>
              <a:t>(50%)</a:t>
            </a: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52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149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11_Thème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Sophie BRODU-HUCHET</cp:lastModifiedBy>
  <cp:revision>53</cp:revision>
  <cp:lastPrinted>2023-01-10T13:56:41Z</cp:lastPrinted>
  <dcterms:created xsi:type="dcterms:W3CDTF">2017-07-19T13:40:45Z</dcterms:created>
  <dcterms:modified xsi:type="dcterms:W3CDTF">2023-01-23T08:17:00Z</dcterms:modified>
</cp:coreProperties>
</file>